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7" r:id="rId3"/>
    <p:sldId id="265" r:id="rId4"/>
    <p:sldId id="266" r:id="rId5"/>
    <p:sldId id="268" r:id="rId6"/>
    <p:sldId id="269" r:id="rId7"/>
    <p:sldId id="270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151" autoAdjust="0"/>
  </p:normalViewPr>
  <p:slideViewPr>
    <p:cSldViewPr>
      <p:cViewPr varScale="1">
        <p:scale>
          <a:sx n="69" d="100"/>
          <a:sy n="69" d="100"/>
        </p:scale>
        <p:origin x="-147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19547-202C-49B5-B2D9-B6DAE99A8C26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FF537-7417-4B63-8260-8F50291F1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690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</a:t>
            </a:r>
            <a:r>
              <a:rPr lang="en-US" baseline="0" dirty="0" smtClean="0"/>
              <a:t> the class to the concept of an array.  A good example is to use chairs as the array and students as the values stored in the array.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68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856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47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87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79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6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68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60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57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04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79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12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LESSON SIXTEEN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TOPICS: HOW TO ANIMATE THE AMMO GRAPHIC.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533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28600"/>
            <a:ext cx="8686800" cy="641797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b="1" dirty="0" smtClean="0"/>
              <a:t>Class Activity!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3401060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Step 1: Create the Bullets Array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4953000"/>
            <a:ext cx="6324600" cy="609600"/>
          </a:xfrm>
        </p:spPr>
        <p:txBody>
          <a:bodyPr>
            <a:normAutofit fontScale="70000" lnSpcReduction="20000"/>
          </a:bodyPr>
          <a:lstStyle/>
          <a:p>
            <a:pPr marL="914400" lvl="1" indent="-514350">
              <a:buFont typeface="+mj-lt"/>
              <a:buAutoNum type="alphaLcParenR" startAt="5"/>
            </a:pPr>
            <a:r>
              <a:rPr lang="en-US" dirty="0" smtClean="0"/>
              <a:t>From the drop down menu to the right of “make a,” select Array.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1371600"/>
            <a:ext cx="2257425" cy="3243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371600"/>
            <a:ext cx="2289035" cy="531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381000" y="1676400"/>
            <a:ext cx="40386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Create a new world array variable called “bullets” to keep track of which is the next bullet to be shot.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Click on the “create new variable” button under world properties.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Type “bullets” for the name of the new variable.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Select “Object” for type.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Click on the check box to the left of “make a.”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81000" y="5486400"/>
            <a:ext cx="6324600" cy="1066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arenR" startAt="2"/>
            </a:pPr>
            <a:r>
              <a:rPr lang="en-US" b="1" dirty="0" smtClean="0"/>
              <a:t>Click on the “new item” button.</a:t>
            </a:r>
          </a:p>
          <a:p>
            <a:pPr marL="514350" indent="-514350">
              <a:buFont typeface="+mj-lt"/>
              <a:buAutoNum type="arabicParenR" startAt="2"/>
            </a:pPr>
            <a:r>
              <a:rPr lang="en-US" b="1" dirty="0" smtClean="0"/>
              <a:t>Open the drop down menu for “item 0” and select “bullet1.”</a:t>
            </a:r>
          </a:p>
        </p:txBody>
      </p:sp>
    </p:spTree>
    <p:extLst>
      <p:ext uri="{BB962C8B-B14F-4D97-AF65-F5344CB8AC3E}">
        <p14:creationId xmlns:p14="http://schemas.microsoft.com/office/powerpoint/2010/main" val="2908241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2290" y="4385616"/>
            <a:ext cx="2654709" cy="2243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Step </a:t>
            </a:r>
            <a:r>
              <a:rPr lang="en-US" sz="4000" b="1" dirty="0"/>
              <a:t>2</a:t>
            </a:r>
            <a:r>
              <a:rPr lang="en-US" sz="4000" b="1" dirty="0" smtClean="0"/>
              <a:t>: Populate the Bullets Array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3581400" cy="512257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Click on “OK” to finalize the bullets array.  This will create a new array object with only one bullet in it.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Left click on bullet1 in the bullets array.  This will open up the bullets array for editing.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the remaining seven bullets to the bullets array, in order, using the same approach as you did for bullet1.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Find and open the “</a:t>
            </a:r>
            <a:r>
              <a:rPr lang="en-US" b="1" dirty="0" err="1" smtClean="0"/>
              <a:t>world.fireshot</a:t>
            </a:r>
            <a:r>
              <a:rPr lang="en-US" b="1" dirty="0" smtClean="0"/>
              <a:t>” method in the code editor.</a:t>
            </a:r>
            <a:endParaRPr lang="en-US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526915"/>
            <a:ext cx="224292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102" y="1519236"/>
            <a:ext cx="2810498" cy="324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1060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7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8" r="14331" b="18687"/>
          <a:stretch/>
        </p:blipFill>
        <p:spPr bwMode="auto">
          <a:xfrm>
            <a:off x="4772023" y="4343400"/>
            <a:ext cx="4219578" cy="2342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</a:t>
            </a:r>
            <a:r>
              <a:rPr lang="en-US" b="1" dirty="0"/>
              <a:t>3</a:t>
            </a:r>
            <a:r>
              <a:rPr lang="en-US" b="1" dirty="0" smtClean="0"/>
              <a:t>: Animate the Bullet Counter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288" y="1295400"/>
            <a:ext cx="4685512" cy="535117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Open up the properties for the “ground” object, and find the “</a:t>
            </a:r>
            <a:r>
              <a:rPr lang="en-US" b="1" dirty="0" err="1" smtClean="0"/>
              <a:t>isShowing</a:t>
            </a:r>
            <a:r>
              <a:rPr lang="en-US" b="1" dirty="0" smtClean="0"/>
              <a:t>” property.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Drag-and-drop the ground’s “</a:t>
            </a:r>
            <a:r>
              <a:rPr lang="en-US" b="1" dirty="0" err="1" smtClean="0"/>
              <a:t>isShowing</a:t>
            </a:r>
            <a:r>
              <a:rPr lang="en-US" b="1" dirty="0" smtClean="0"/>
              <a:t>” property just above the line</a:t>
            </a:r>
          </a:p>
          <a:p>
            <a:pPr marL="514350" indent="-514350">
              <a:buFont typeface="+mj-lt"/>
              <a:buAutoNum type="arabicParenR"/>
            </a:pPr>
            <a:endParaRPr lang="en-US" b="1" dirty="0"/>
          </a:p>
          <a:p>
            <a:pPr marL="511175" indent="0">
              <a:buNone/>
            </a:pPr>
            <a:r>
              <a:rPr lang="en-US" b="1" dirty="0" smtClean="0"/>
              <a:t>and set the value for </a:t>
            </a:r>
            <a:r>
              <a:rPr lang="en-US" b="1" dirty="0" err="1" smtClean="0"/>
              <a:t>ground.isShowing</a:t>
            </a:r>
            <a:r>
              <a:rPr lang="en-US" b="1" dirty="0" smtClean="0"/>
              <a:t> to false.  This will give us the “---- set </a:t>
            </a:r>
            <a:r>
              <a:rPr lang="en-US" b="1" dirty="0" err="1" smtClean="0"/>
              <a:t>isShowing</a:t>
            </a:r>
            <a:r>
              <a:rPr lang="en-US" b="1" dirty="0" smtClean="0"/>
              <a:t> to false” code-bit that we want.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Drag-and-drop the “bullets” array over “ground” in the line that you just added.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From the pop-up menu, select “</a:t>
            </a:r>
            <a:r>
              <a:rPr lang="en-US" b="1" dirty="0" err="1" smtClean="0"/>
              <a:t>ith</a:t>
            </a:r>
            <a:r>
              <a:rPr lang="en-US" b="1" dirty="0" smtClean="0"/>
              <a:t> item from array 0.”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Replace “0” with “(</a:t>
            </a:r>
            <a:r>
              <a:rPr lang="en-US" b="1" dirty="0" err="1" smtClean="0"/>
              <a:t>world.BulletCount</a:t>
            </a:r>
            <a:r>
              <a:rPr lang="en-US" b="1" dirty="0" smtClean="0"/>
              <a:t> – 1).”</a:t>
            </a:r>
          </a:p>
          <a:p>
            <a:pPr marL="514350" indent="-514350">
              <a:buFont typeface="+mj-lt"/>
              <a:buAutoNum type="arabicParenR"/>
            </a:pPr>
            <a:endParaRPr lang="en-US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076575"/>
            <a:ext cx="28765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1219200"/>
            <a:ext cx="3048000" cy="3493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1060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Step </a:t>
            </a:r>
            <a:r>
              <a:rPr lang="en-US" sz="4000" b="1" dirty="0"/>
              <a:t>4</a:t>
            </a:r>
            <a:r>
              <a:rPr lang="en-US" sz="4000" b="1" dirty="0" smtClean="0"/>
              <a:t>: Create the Pointer Variable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4038600" cy="512257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Open the “</a:t>
            </a:r>
            <a:r>
              <a:rPr lang="en-US" b="1" dirty="0" err="1" smtClean="0"/>
              <a:t>world.reload</a:t>
            </a:r>
            <a:r>
              <a:rPr lang="en-US" b="1" dirty="0" smtClean="0"/>
              <a:t>” method in the code editor.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Drag-and-drop the new </a:t>
            </a:r>
            <a:r>
              <a:rPr lang="en-US" b="1" dirty="0" err="1" smtClean="0"/>
              <a:t>i</a:t>
            </a:r>
            <a:r>
              <a:rPr lang="en-US" b="1" dirty="0" smtClean="0"/>
              <a:t>-variable to the bottom of the “</a:t>
            </a:r>
            <a:r>
              <a:rPr lang="en-US" b="1" dirty="0" err="1" smtClean="0"/>
              <a:t>world.reload</a:t>
            </a:r>
            <a:r>
              <a:rPr lang="en-US" b="1" dirty="0" smtClean="0"/>
              <a:t>” method and set its value to 0.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a new while-loop to the “</a:t>
            </a:r>
            <a:r>
              <a:rPr lang="en-US" b="1" dirty="0" err="1" smtClean="0"/>
              <a:t>world.reload</a:t>
            </a:r>
            <a:r>
              <a:rPr lang="en-US" b="1" dirty="0" smtClean="0"/>
              <a:t>” method with the condition “true.”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Change the while-loop condition to “</a:t>
            </a:r>
            <a:r>
              <a:rPr lang="en-US" b="1" dirty="0" err="1" smtClean="0"/>
              <a:t>i</a:t>
            </a:r>
            <a:r>
              <a:rPr lang="en-US" b="1" dirty="0" smtClean="0"/>
              <a:t> &lt; </a:t>
            </a:r>
            <a:r>
              <a:rPr lang="en-US" b="1" dirty="0" err="1" smtClean="0"/>
              <a:t>world.bulletCount</a:t>
            </a:r>
            <a:r>
              <a:rPr lang="en-US" b="1" dirty="0" smtClean="0"/>
              <a:t>”.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Drag-and-drop the </a:t>
            </a:r>
            <a:r>
              <a:rPr lang="en-US" b="1" dirty="0" err="1" smtClean="0"/>
              <a:t>i</a:t>
            </a:r>
            <a:r>
              <a:rPr lang="en-US" b="1" dirty="0" smtClean="0"/>
              <a:t>-variable into the while-loop and select “increment </a:t>
            </a:r>
            <a:r>
              <a:rPr lang="en-US" b="1" dirty="0" err="1" smtClean="0"/>
              <a:t>world.reload.i</a:t>
            </a:r>
            <a:r>
              <a:rPr lang="en-US" b="1" dirty="0" smtClean="0"/>
              <a:t> by 1” from the popup window.</a:t>
            </a:r>
            <a:endParaRPr lang="en-US" b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5366" y="1447801"/>
            <a:ext cx="1625284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9124" y="1447799"/>
            <a:ext cx="2696242" cy="1295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743200"/>
            <a:ext cx="3008708" cy="2133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4409982"/>
            <a:ext cx="3108720" cy="23337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106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Step X: Reload the Revolver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3505200" cy="512257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Similarly to what we did in Step 2, drag </a:t>
            </a:r>
            <a:r>
              <a:rPr lang="en-US" b="1" dirty="0" err="1" smtClean="0"/>
              <a:t>ground.isShowing</a:t>
            </a:r>
            <a:r>
              <a:rPr lang="en-US" b="1" dirty="0" smtClean="0"/>
              <a:t> into the top of the while loop from Step</a:t>
            </a:r>
            <a:r>
              <a:rPr lang="en-US" b="1" dirty="0" smtClean="0">
                <a:sym typeface="Symbol"/>
              </a:rPr>
              <a:t></a:t>
            </a:r>
            <a:r>
              <a:rPr lang="en-US" b="1" dirty="0" smtClean="0"/>
              <a:t>4, but set the value assignment to true.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Drag-and-drop the bullets array over ground, and select “item 0 from </a:t>
            </a:r>
            <a:r>
              <a:rPr lang="en-US" b="1" dirty="0" err="1" smtClean="0"/>
              <a:t>world.bullets</a:t>
            </a:r>
            <a:r>
              <a:rPr lang="en-US" b="1" dirty="0" smtClean="0"/>
              <a:t>.”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Replace the “0” with “(</a:t>
            </a:r>
            <a:r>
              <a:rPr lang="en-US" b="1" dirty="0" err="1" smtClean="0"/>
              <a:t>i</a:t>
            </a:r>
            <a:r>
              <a:rPr lang="en-US" b="1" dirty="0" smtClean="0"/>
              <a:t> – 1).”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duration for all of the code in reload to zero.</a:t>
            </a:r>
            <a:endParaRPr lang="en-US" b="1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209800"/>
            <a:ext cx="5410200" cy="2524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6941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Scene</a:t>
            </a:r>
            <a:endParaRPr lang="en-US" dirty="0"/>
          </a:p>
        </p:txBody>
      </p:sp>
      <p:pic>
        <p:nvPicPr>
          <p:cNvPr id="3" name="ScreenCapture_1-19-2015 7.49.49 PM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33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73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1808</TotalTime>
  <Words>516</Words>
  <Application>Microsoft Office PowerPoint</Application>
  <PresentationFormat>On-screen Show (4:3)</PresentationFormat>
  <Paragraphs>44</Paragraphs>
  <Slides>8</Slides>
  <Notes>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LESSON SIXTEEN</vt:lpstr>
      <vt:lpstr>PowerPoint Presentation</vt:lpstr>
      <vt:lpstr>Step 1: Create the Bullets Array</vt:lpstr>
      <vt:lpstr>Step 2: Populate the Bullets Array</vt:lpstr>
      <vt:lpstr>Step 3: Animate the Bullet Counter</vt:lpstr>
      <vt:lpstr>Step 4: Create the Pointer Variable</vt:lpstr>
      <vt:lpstr>Step X: Reload the Revolver</vt:lpstr>
      <vt:lpstr>Final Scene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THREE</dc:title>
  <dc:creator>Jeffrey W. Holcomb</dc:creator>
  <cp:lastModifiedBy>Jeffrey W. Holcomb</cp:lastModifiedBy>
  <cp:revision>113</cp:revision>
  <dcterms:created xsi:type="dcterms:W3CDTF">2014-11-12T16:45:26Z</dcterms:created>
  <dcterms:modified xsi:type="dcterms:W3CDTF">2015-03-14T03:00:32Z</dcterms:modified>
</cp:coreProperties>
</file>

<file path=docProps/thumbnail.jpeg>
</file>